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9144000" cx="1625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ge8wYzIgp0DUnayGQpij7gxp9b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13368d1f29f67f3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h13368d1f29f67f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13368d1f29f67f30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h13368d1f29f67f3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h13368d1f29f67f30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h13368d1f29f67f3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13368d1f29f67f30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h13368d1f29f67f3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13368d1f29f67f30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h13368d1f29f67f30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13368d1f29f67f30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h13368d1f29f67f3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13368d1f29f67f30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13368d1f29f67f30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h13368d1f29f67f30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h13368d1f29f67f3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h13368d1f29f67f30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h13368d1f29f67f3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Relationship Id="rId4" Type="http://schemas.openxmlformats.org/officeDocument/2006/relationships/hyperlink" Target="http://drive.google.com/file/d/1zoWRQ_2YztgAv8kAMMnoo5H3N2TNR6mK/view" TargetMode="External"/><Relationship Id="rId5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6000" cy="90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4725" y="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h13368d1f29f67f3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h13368d1f29f67f30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h13368d1f29f67f30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h13368d1f29f67f30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h13368d1f29f67f30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h13368d1f29f67f30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h13368d1f29f67f30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h13368d1f29f67f30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16255999" cy="906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h13368d1f29f67f30_0_32" title="綠拿鐵實驗室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6255982" cy="914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h13368d1f29f67f30_0_32" title="綠拿鐵實驗室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6256002" cy="914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